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5" r:id="rId4"/>
    <p:sldId id="264" r:id="rId5"/>
    <p:sldId id="263" r:id="rId6"/>
    <p:sldId id="262" r:id="rId7"/>
    <p:sldId id="260" r:id="rId8"/>
    <p:sldId id="259" r:id="rId9"/>
    <p:sldId id="258" r:id="rId10"/>
    <p:sldId id="267" r:id="rId11"/>
    <p:sldId id="268" r:id="rId12"/>
    <p:sldId id="266" r:id="rId13"/>
    <p:sldId id="269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-1620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DA2DE-E427-428F-A1D2-07EEB31B2742}" type="datetimeFigureOut">
              <a:rPr lang="ru-RU" smtClean="0"/>
              <a:t>29.08.2016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DACEAD-0DC8-48E3-8264-B180828CDC7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52157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DA2DE-E427-428F-A1D2-07EEB31B2742}" type="datetimeFigureOut">
              <a:rPr lang="ru-RU" smtClean="0"/>
              <a:t>29.08.2016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DACEAD-0DC8-48E3-8264-B180828CDC7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73661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DA2DE-E427-428F-A1D2-07EEB31B2742}" type="datetimeFigureOut">
              <a:rPr lang="ru-RU" smtClean="0"/>
              <a:t>29.08.2016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DACEAD-0DC8-48E3-8264-B180828CDC7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70093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DA2DE-E427-428F-A1D2-07EEB31B2742}" type="datetimeFigureOut">
              <a:rPr lang="ru-RU" smtClean="0"/>
              <a:t>29.08.2016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DACEAD-0DC8-48E3-8264-B180828CDC7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37947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DA2DE-E427-428F-A1D2-07EEB31B2742}" type="datetimeFigureOut">
              <a:rPr lang="ru-RU" smtClean="0"/>
              <a:t>29.08.2016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DACEAD-0DC8-48E3-8264-B180828CDC7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60089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DA2DE-E427-428F-A1D2-07EEB31B2742}" type="datetimeFigureOut">
              <a:rPr lang="ru-RU" smtClean="0"/>
              <a:t>29.08.2016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DACEAD-0DC8-48E3-8264-B180828CDC7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58883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DA2DE-E427-428F-A1D2-07EEB31B2742}" type="datetimeFigureOut">
              <a:rPr lang="ru-RU" smtClean="0"/>
              <a:t>29.08.2016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DACEAD-0DC8-48E3-8264-B180828CDC7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46383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DA2DE-E427-428F-A1D2-07EEB31B2742}" type="datetimeFigureOut">
              <a:rPr lang="ru-RU" smtClean="0"/>
              <a:t>29.08.2016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DACEAD-0DC8-48E3-8264-B180828CDC7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67732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DA2DE-E427-428F-A1D2-07EEB31B2742}" type="datetimeFigureOut">
              <a:rPr lang="ru-RU" smtClean="0"/>
              <a:t>29.08.2016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DACEAD-0DC8-48E3-8264-B180828CDC7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84945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DA2DE-E427-428F-A1D2-07EEB31B2742}" type="datetimeFigureOut">
              <a:rPr lang="ru-RU" smtClean="0"/>
              <a:t>29.08.2016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DACEAD-0DC8-48E3-8264-B180828CDC7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75250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DA2DE-E427-428F-A1D2-07EEB31B2742}" type="datetimeFigureOut">
              <a:rPr lang="ru-RU" smtClean="0"/>
              <a:t>29.08.2016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DACEAD-0DC8-48E3-8264-B180828CDC7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935102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1DA2DE-E427-428F-A1D2-07EEB31B2742}" type="datetimeFigureOut">
              <a:rPr lang="ru-RU" smtClean="0"/>
              <a:t>29.08.2016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DACEAD-0DC8-48E3-8264-B180828CDC7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32198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3" y="0"/>
            <a:ext cx="914139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6461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9" y="0"/>
            <a:ext cx="913098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1506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9" y="0"/>
            <a:ext cx="913098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1167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9" y="0"/>
            <a:ext cx="913098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338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9" y="0"/>
            <a:ext cx="913098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225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9" y="0"/>
            <a:ext cx="913098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2431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9" y="0"/>
            <a:ext cx="913098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6463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9" y="0"/>
            <a:ext cx="913098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267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9" y="0"/>
            <a:ext cx="913098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5892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9" y="0"/>
            <a:ext cx="913098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4202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9" y="0"/>
            <a:ext cx="913098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5889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9" y="0"/>
            <a:ext cx="913098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4218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3" y="0"/>
            <a:ext cx="914139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8334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62</TotalTime>
  <Words>0</Words>
  <Application>Microsoft Office PowerPoint</Application>
  <PresentationFormat>Экран (4:3)</PresentationFormat>
  <Paragraphs>0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diakov.net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Зейц Елена Васильевна</dc:creator>
  <cp:lastModifiedBy>Зейц Елена Васильевна</cp:lastModifiedBy>
  <cp:revision>5</cp:revision>
  <dcterms:created xsi:type="dcterms:W3CDTF">2016-08-25T04:33:53Z</dcterms:created>
  <dcterms:modified xsi:type="dcterms:W3CDTF">2016-08-29T08:08:37Z</dcterms:modified>
</cp:coreProperties>
</file>